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5" r:id="rId8"/>
    <p:sldId id="346" r:id="rId9"/>
    <p:sldId id="349" r:id="rId10"/>
    <p:sldId id="352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</a:t>
            </a:r>
            <a:r>
              <a:rPr lang="zh-CN" altLang="en-US" sz="4232" b="1">
                <a:solidFill>
                  <a:srgbClr val="D60093"/>
                </a:solidFill>
              </a:rPr>
              <a:t>　我是什么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646512"/>
            <a:ext cx="10807700" cy="2377574"/>
            <a:chOff x="692150" y="1646512"/>
            <a:chExt cx="10807700" cy="237757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646512"/>
              <a:ext cx="10807700" cy="237757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CN" sz="3200">
                  <a:solidFill>
                    <a:srgbClr val="000000"/>
                  </a:solidFill>
                  <a:latin typeface="Segoe UI Symbol" panose="020B0502040204020203" pitchFamily="34" charset="0"/>
                  <a:cs typeface="Segoe UI Symbol" panose="020B0502040204020203" pitchFamily="34" charset="0"/>
                </a:rPr>
                <a:t>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选出句子中加点字的正确读音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接二连三的坏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huài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huán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天气给当地的农民带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dāi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dài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来了巨大的损失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看来这种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zhòng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zhǒng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气候确实不适合农作物的生长。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874415" y="257368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8905101" y="257368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4605261" y="321594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1" name="矩形 20"/>
          <p:cNvSpPr>
            <a:spLocks noChangeAspect="1"/>
          </p:cNvSpPr>
          <p:nvPr/>
        </p:nvSpPr>
        <p:spPr>
          <a:xfrm>
            <a:off x="3735390" y="2517327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10430105" y="246826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127443" y="309690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92150" y="1033652"/>
            <a:ext cx="10807700" cy="3046988"/>
            <a:chOff x="692150" y="1033652"/>
            <a:chExt cx="10807700" cy="304698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033652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每当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太阳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从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面上</a:t>
              </a:r>
              <a:r>
                <a:rPr lang="zh-CN" altLang="zh-CN" sz="320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  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多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渔船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归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来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码头上变得热闹起来。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39304" y="1713238"/>
              <a:ext cx="1190476" cy="1580952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10476" y="1627523"/>
              <a:ext cx="3819048" cy="1666667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3831298" y="2268428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海</a:t>
            </a:r>
            <a:endParaRPr lang="zh-CN" altLang="en-US" sz="44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008441" y="2268427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升</a:t>
            </a:r>
            <a:endParaRPr lang="zh-CN" altLang="en-US" sz="4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993603" y="2258395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起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524259" y="2268427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cs typeface="宋体" panose="02010600030101010101" pitchFamily="2" charset="-122"/>
              </a:rPr>
              <a:t>许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87135"/>
            <a:ext cx="10807700" cy="54741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三、阅读课文片段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有时候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我很温和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有时候我却很暴躁。我做过许多好事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田地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机器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帮助人们工作。我也做过许多坏事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淹没庄稼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冲毁房屋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给人们带来灾害。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选择合适的词语填在文中括号里。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发动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灌溉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写出文中的一对反义词。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。除了文中写的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做过的好事还有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66424" y="205071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027043" y="205071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152985" y="470682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温和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493414" y="472648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暴躁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711128" y="524412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水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1358168" y="5770407"/>
            <a:ext cx="398859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帮人们清洗衣服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3573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水娃娃回家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兢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金色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的太阳照耀着雪山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一个水娃娃从山上跳了下来。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娃娃顺着山往下跑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它看见了一条欢快的小溪。小鹿喜欢在溪水里洗澡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想请水娃娃留下来。小鹿说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我给你红花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我给你绿草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水娃娃回答说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可是我想念我的海洋妈妈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43225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娃娃继续向前跑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它看见了一条宁静的小河。青蛙喜欢在小河里游泳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想请水娃娃留下来。青蛙说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我给你芦苇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我给你柳梢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水娃娃回答说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可是我想念我的海洋妈妈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娃娃继续向前跑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它看见了一片美丽的湖泊。小鱼喜欢在湖水里游泳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想请水娃娃留下来。小鱼说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en-US" altLang="zh-CN" sz="3200">
                <a:solidFill>
                  <a:srgbClr val="000000"/>
                </a:solidFill>
                <a:latin typeface="楷体" panose="02010609060101010101" pitchFamily="49" charset="-122"/>
                <a:ea typeface="方正楷体_GBK"/>
                <a:cs typeface="Times New Roman" panose="02020603050405020304" pitchFamily="18" charset="0"/>
              </a:rPr>
              <a:t>……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水娃娃回答说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可是我想念我的海洋妈妈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娃娃跑呀跑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跑呀跑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终于回到了海洋妈妈的怀抱。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36260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水娃娃在路上遇到了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它们都想让水娃娃留下来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可是水娃娃没有答应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因为它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在本文第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自然段中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小鱼会怎么说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请你仿照小鹿和青蛙的话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的地方填写合适的内容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水娃娃最终回到了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962985" y="836260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小鹿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009499" y="836260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青蛙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153984" y="83625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小鱼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327156" y="2011020"/>
            <a:ext cx="26468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想念海洋妈妈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26413" y="3720077"/>
            <a:ext cx="563006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我给你水草　我给你水泡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772561" y="4356020"/>
            <a:ext cx="305724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海洋妈妈的怀抱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20253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738</TotalTime>
  <Words>242</Words>
  <Application>Microsoft Office PowerPoint</Application>
  <PresentationFormat>宽屏</PresentationFormat>
  <Paragraphs>60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7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2021-07-19T03:09:34Z</dcterms:created>
  <dcterms:modified xsi:type="dcterms:W3CDTF">2025-08-29T01:40:54Z</dcterms:modified>
</cp:coreProperties>
</file>